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903600" cx="6858000"/>
  <p:notesSz cx="6858000" cy="9144000"/>
  <p:embeddedFontLst>
    <p:embeddedFont>
      <p:font typeface="Robo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1" roundtripDataSignature="AMtx7mjiHuAhJY5BdXumTc4VLsfr6lMr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9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font" Target="fonts/Roboto-boldItalic.fntdata"/><Relationship Id="rId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2074" y="685800"/>
            <a:ext cx="237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42074" y="685800"/>
            <a:ext cx="237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ctrTitle"/>
          </p:nvPr>
        </p:nvSpPr>
        <p:spPr>
          <a:xfrm>
            <a:off x="233781" y="1433649"/>
            <a:ext cx="6390300" cy="395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4"/>
          <p:cNvSpPr txBox="1"/>
          <p:nvPr>
            <p:ph idx="1" type="subTitle"/>
          </p:nvPr>
        </p:nvSpPr>
        <p:spPr>
          <a:xfrm>
            <a:off x="233775" y="5456992"/>
            <a:ext cx="6390300" cy="1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hasCustomPrompt="1" type="title"/>
          </p:nvPr>
        </p:nvSpPr>
        <p:spPr>
          <a:xfrm>
            <a:off x="233775" y="2129799"/>
            <a:ext cx="63903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233775" y="6069481"/>
            <a:ext cx="6390300" cy="25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233775" y="2219044"/>
            <a:ext cx="63903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233775" y="4141374"/>
            <a:ext cx="63903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233775" y="2219044"/>
            <a:ext cx="30000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7"/>
          <p:cNvSpPr txBox="1"/>
          <p:nvPr>
            <p:ph idx="2" type="body"/>
          </p:nvPr>
        </p:nvSpPr>
        <p:spPr>
          <a:xfrm>
            <a:off x="3624300" y="2219044"/>
            <a:ext cx="30000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233775" y="1069785"/>
            <a:ext cx="2106000" cy="14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233775" y="2675618"/>
            <a:ext cx="2106000" cy="6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367688" y="866746"/>
            <a:ext cx="4775700" cy="78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3429000" y="48"/>
            <a:ext cx="3429000" cy="99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199125" y="2374428"/>
            <a:ext cx="3033900" cy="28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199125" y="5397207"/>
            <a:ext cx="3033900" cy="23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3704625" y="1394418"/>
            <a:ext cx="2877600" cy="7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233775" y="8145800"/>
            <a:ext cx="44991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233775" y="2219044"/>
            <a:ext cx="63903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664050" y="2280225"/>
            <a:ext cx="5529900" cy="66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l" sz="4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Bellen tekenen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rgbClr val="F79646"/>
                </a:solidFill>
                <a:highlight>
                  <a:srgbClr val="FFFFFF"/>
                </a:highlight>
              </a:rPr>
              <a:t>Handelingen 2:1-2</a:t>
            </a:r>
            <a:endParaRPr sz="1500">
              <a:solidFill>
                <a:srgbClr val="F79646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1500">
                <a:solidFill>
                  <a:srgbClr val="F79646"/>
                </a:solidFill>
                <a:highlight>
                  <a:srgbClr val="FFFFFF"/>
                </a:highlight>
              </a:rPr>
              <a:t>“Toen het Joodse Pinksterfeest begon, waren alle gelovigen bij elkaar in een huis. Opeens kwam er uit de hemel een vreemd geluid. Het klonk alsof het hard begon te waaien."</a:t>
            </a:r>
            <a:endParaRPr i="1" sz="1500">
              <a:solidFill>
                <a:srgbClr val="F79646"/>
              </a:solidFill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1" sz="1600">
              <a:solidFill>
                <a:srgbClr val="F3943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500">
                <a:highlight>
                  <a:srgbClr val="FFFFFF"/>
                </a:highlight>
              </a:rPr>
              <a:t>Opdracht:</a:t>
            </a:r>
            <a:endParaRPr b="1" sz="15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highlight>
                  <a:srgbClr val="FFFFFF"/>
                </a:highlight>
              </a:rPr>
              <a:t>Kijk eerst goed naar de foto van echte bellen. Hoe zien ze eruit?</a:t>
            </a:r>
            <a:endParaRPr sz="15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highlight>
                  <a:srgbClr val="FFFFFF"/>
                </a:highlight>
              </a:rPr>
              <a:t>Wat hebben alle bellen hetzelfde? En welke kleuren zie je?</a:t>
            </a:r>
            <a:endParaRPr sz="15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highlight>
                  <a:srgbClr val="FFFFFF"/>
                </a:highlight>
              </a:rPr>
              <a:t>Daarna gaan we bellen tekenen.</a:t>
            </a:r>
            <a:endParaRPr sz="15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highlight>
                  <a:srgbClr val="FFFFFF"/>
                </a:highlight>
              </a:rPr>
              <a:t>Maak rondjes op het zwarte papier. Gebruik grote en kleine ronde voorwerpen om de rondjes te tekenen. Dit worden jouw bellen.</a:t>
            </a:r>
            <a:endParaRPr sz="15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highlight>
                  <a:srgbClr val="FFFFFF"/>
                </a:highlight>
              </a:rPr>
              <a:t>Kleur daarna de bellen in met krijt.</a:t>
            </a:r>
            <a:endParaRPr sz="1500"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038" y="7589800"/>
            <a:ext cx="3511867" cy="19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CE5CD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